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9638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86f6fc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8f1bac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de57377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92a6b49c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a92a6b49c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等比数列项的性质汇总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37c81463?pid=986f6fc67&amp;color=0,0,0&amp;bt=1&amp;bbb=1&amp;hb=1"/>
          <p:cNvSpPr/>
          <p:nvPr/>
        </p:nvSpPr>
        <p:spPr>
          <a:xfrm>
            <a:off x="832104" y="1080000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若等比数列问题涉及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两个或多个特定项之间的乘积、商、幂次关系，或者涉及项的序号和相等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、等距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首末项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，可优先考虑用等比数列项的性质，直接建立简单的方程关系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，解题时应用这些性质往往比仅依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赖通项公式解题更高效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、更巧妙.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5d2f81486?pid=98f1bac71&amp;color=0,0,0&amp;bt=1&amp;bbb=1&amp;hb=1"/>
              <p:cNvSpPr/>
              <p:nvPr/>
            </p:nvSpPr>
            <p:spPr>
              <a:xfrm>
                <a:off x="832104" y="1080000"/>
                <a:ext cx="10533888" cy="37024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1.等比数列通项公式的推广: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.等比中项的性质: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中间插入一个数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成等比数列，那么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叫作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的等比中项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.此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在等比数列中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奇数项同正同负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偶数项同正同负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记住此性质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防止多解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.序号和的性质: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.子数列的性质: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是等比数列，公比为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，则等距离地取出若干项也构成一个等比数列，即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是公比为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#1.6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5d2f81486?pid=98f1bac7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2495"/>
              </a:xfrm>
              <a:prstGeom prst="rect">
                <a:avLst/>
              </a:prstGeom>
              <a:blipFill>
                <a:blip r:embed="rId3"/>
                <a:stretch>
                  <a:fillRect l="-1389" r="-1042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5d2f81486?pid=98f1bac71&amp;color=0,0,0&amp;bt=1&amp;bbb=1"/>
              <p:cNvSpPr/>
              <p:nvPr/>
            </p:nvSpPr>
            <p:spPr>
              <a:xfrm>
                <a:off x="832104" y="1078992"/>
                <a:ext cx="10533888" cy="12640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为等比数列，公比为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仍为等比数列，且公比分别为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均为等比数列，公比分别为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仍为等比数列，且公比分别为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的正项等比数列，则数列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是等差数列，首项为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#1.9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5d2f81486?pid=98f1bac7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1264095"/>
              </a:xfrm>
              <a:prstGeom prst="rect">
                <a:avLst/>
              </a:prstGeom>
              <a:blipFill>
                <a:blip r:embed="rId3"/>
                <a:stretch>
                  <a:fillRect l="-1389" b="-1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4bad2eab5?vop=1&amp;pid=cde57377f&amp;color=0,0,0&amp;bt=1&amp;bbb=1&amp;hb=1"/>
              <p:cNvSpPr/>
              <p:nvPr/>
            </p:nvSpPr>
            <p:spPr>
              <a:xfrm>
                <a:off x="832104" y="1080000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（序号和的性质）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为各项均为正数的等比数列，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的两个根，则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4bad2eab5?vop=1&amp;pid=cde57377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02298"/>
              </a:xfrm>
              <a:prstGeom prst="rect">
                <a:avLst/>
              </a:prstGeom>
              <a:blipFill>
                <a:blip r:embed="rId3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4bad2eab5.bracket?vop=1&amp;pid=cde57377f&amp;color=0,0,0&amp;vpa=1"/>
          <p:cNvSpPr/>
          <p:nvPr/>
        </p:nvSpPr>
        <p:spPr>
          <a:xfrm>
            <a:off x="996410" y="1398770"/>
            <a:ext cx="217488" cy="272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4bad2eab5.choices?vop=1&amp;pid=cde57377f&amp;color=0,0,0&amp;bbb=1"/>
              <p:cNvSpPr/>
              <p:nvPr/>
            </p:nvSpPr>
            <p:spPr>
              <a:xfrm>
                <a:off x="832104" y="1693410"/>
                <a:ext cx="10533888" cy="4088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87447" algn="l"/>
                    <a:tab pos="5374894" algn="l"/>
                    <a:tab pos="8036941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4bad2eab5.choices?vop=1&amp;pid=cde57377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3410"/>
                <a:ext cx="10533888" cy="408813"/>
              </a:xfrm>
              <a:prstGeom prst="rect">
                <a:avLst/>
              </a:prstGeom>
              <a:blipFill>
                <a:blip r:embed="rId4"/>
                <a:stretch>
                  <a:fillRect l="-1042" b="-164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EX.3_1#4bad2eab5?vop=1&amp;pid=cde57377f&amp;color=0,0,0&amp;bbb=1"/>
          <p:cNvSpPr/>
          <p:nvPr/>
        </p:nvSpPr>
        <p:spPr>
          <a:xfrm>
            <a:off x="832104" y="2106477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根据给定条件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可知用本攻略中的序号和的性质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结合对数运算可求得答案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4bad2eab5?vop=1&amp;pid=cde57377f&amp;color=0,0,0&amp;bbb=1&amp;hb=1"/>
              <p:cNvSpPr/>
              <p:nvPr/>
            </p:nvSpPr>
            <p:spPr>
              <a:xfrm>
                <a:off x="832104" y="2714807"/>
                <a:ext cx="10533888" cy="1592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的两个根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不论是在等差数列还是等比数列中，数列中的两项是某一元二次方程的两个根时，均可以利用根与系数的关系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，直接找到两项和与积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，等差数列中和的关系更为常用，等比数列中积的关系较为常用）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为各项均为正数的等比数列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注意此处对数运算易出错）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4_1#4bad2eab5?vop=1&amp;pid=cde57377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14807"/>
                <a:ext cx="10533888" cy="1592898"/>
              </a:xfrm>
              <a:prstGeom prst="rect">
                <a:avLst/>
              </a:prstGeom>
              <a:blipFill>
                <a:blip r:embed="rId5"/>
                <a:stretch>
                  <a:fillRect l="-1042" r="-579" b="-57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c964869b3?vop=1&amp;pid=cde57377f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都是正项等比数列，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5_1#c964869b3?vop=1&amp;pid=cde57377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c964869b3.bracket?vop=1&amp;pid=cde57377f&amp;color=0,0,0&amp;vpa=2&amp;bbb=1"/>
          <p:cNvSpPr/>
          <p:nvPr/>
        </p:nvSpPr>
        <p:spPr>
          <a:xfrm>
            <a:off x="5442236" y="1078095"/>
            <a:ext cx="3063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BC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c964869b3.choices?vop=1&amp;pid=cde57377f&amp;color=0,0,0&amp;bbb=1"/>
              <p:cNvSpPr/>
              <p:nvPr/>
            </p:nvSpPr>
            <p:spPr>
              <a:xfrm>
                <a:off x="832104" y="1370195"/>
                <a:ext cx="10533888" cy="4208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874772" algn="l"/>
                    <a:tab pos="5292344" algn="l"/>
                    <a:tab pos="82052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数列{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)}</m:t>
                    </m:r>
                  </m:oMath>
                </a14:m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5_2#c964869b3.choices?vop=1&amp;pid=cde57377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420878"/>
              </a:xfrm>
              <a:prstGeom prst="rect">
                <a:avLst/>
              </a:prstGeom>
              <a:blipFill>
                <a:blip r:embed="rId4"/>
                <a:stretch>
                  <a:fillRect l="-1042" b="-115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EX.7_1#c964869b3?vop=1&amp;pid=cde57377f&amp;color=0,0,0&amp;bbb=1"/>
          <p:cNvSpPr/>
          <p:nvPr/>
        </p:nvSpPr>
        <p:spPr>
          <a:xfrm>
            <a:off x="832104" y="1794057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400"/>
              </a:lnSpc>
            </a:pPr>
            <a:r>
              <a:rPr lang="en-US" altLang="zh-CN" sz="14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已知两个正项等比数列</a:t>
            </a:r>
            <a:r>
              <a:rPr lang="en-US" altLang="zh-CN" sz="14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判断各种组合情况下数列是否为等差</a:t>
            </a:r>
            <a:r>
              <a:rPr lang="en-US" altLang="zh-CN" sz="14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4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等比数列</a:t>
            </a:r>
            <a:r>
              <a:rPr lang="en-US" altLang="zh-CN" sz="14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可结合攻略解读中</a:t>
            </a:r>
            <a:r>
              <a:rPr lang="en-US" altLang="zh-CN" sz="14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6，7</a:t>
            </a:r>
            <a:r>
              <a:rPr lang="en-US" altLang="zh-CN" sz="14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的性质和等差</a:t>
            </a:r>
            <a:r>
              <a:rPr lang="en-US" altLang="zh-CN" sz="14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4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等比数列的定义选出答案</a:t>
            </a:r>
            <a:r>
              <a:rPr lang="en-US" altLang="zh-CN" sz="14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8_1#c964869b3?vop=1&amp;pid=cde57377f&amp;color=0,0,0&amp;bt=1&amp;bbb=1"/>
              <p:cNvSpPr/>
              <p:nvPr/>
            </p:nvSpPr>
            <p:spPr>
              <a:xfrm>
                <a:off x="832104" y="1080000"/>
                <a:ext cx="10533888" cy="4610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都是正项等比数列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则对任意的正整数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的公比分别为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不妨设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都是正项等比数列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8+27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4+9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不正确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都是正项等比数列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18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81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18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sub>
                            </m:sSub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b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不正确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8_1#c964869b3?vop=1&amp;pid=cde57377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10100"/>
              </a:xfrm>
              <a:prstGeom prst="rect">
                <a:avLst/>
              </a:prstGeom>
              <a:blipFill>
                <a:blip r:embed="rId3"/>
                <a:stretch>
                  <a:fillRect l="-1042" b="-10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751</Words>
  <Application>Microsoft Office PowerPoint</Application>
  <PresentationFormat>宽屏</PresentationFormat>
  <Paragraphs>53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2025-10-22T02:23:30Z</dcterms:created>
  <dcterms:modified xsi:type="dcterms:W3CDTF">2025-10-22T02:32:59Z</dcterms:modified>
  <cp:category/>
  <cp:contentStatus/>
</cp:coreProperties>
</file>